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6" autoAdjust="0"/>
    <p:restoredTop sz="96517" autoAdjust="0"/>
  </p:normalViewPr>
  <p:slideViewPr>
    <p:cSldViewPr snapToGrid="0">
      <p:cViewPr>
        <p:scale>
          <a:sx n="75" d="100"/>
          <a:sy n="75" d="100"/>
        </p:scale>
        <p:origin x="1116" y="9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216FD-EA12-407E-B494-06FF3D097C45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64B96-553F-4DA4-BFA7-010028A41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7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64B96-553F-4DA4-BFA7-010028A414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47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39C39-41D6-41FD-9118-D5A80EFDB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DBF10-E1DF-43C0-846E-6061F0A76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F11FC-D1D7-4FD9-8E8F-7F3013BC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71907-7430-4867-BCAC-ED53760C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CDA6-6546-4890-BFB7-B3E4397B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5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5BB5-1DE7-43B4-A117-82BF8A47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780BE-7E62-4A58-9D97-0647932D1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FD85-D955-4743-9FCC-FAC19F0F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79ADF-C861-44E0-BA30-C4A4F14B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AACE1-608C-456D-A7C4-91D63513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24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A3FD57-F30F-4C31-9E09-A7136FA24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4FB22-FE59-47E3-A0A7-4C564DA5F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874E8-B323-48D3-A320-F724A70FD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92E29-3632-4AC0-8DF2-35449228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2EDB4-1A34-43CA-B6DD-4F0684D8F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4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4586-6D67-4CDE-A70C-40FE4D43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B8A94-AACC-40AF-994A-77089BD4E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B245-4154-471B-ACA0-3AC85E50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76886-1B54-499A-9572-18A5B871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02AB2-FCD1-4161-B1AA-3569BD32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4335-A8B7-4363-9061-D7C9F843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82F83-7E1E-4682-945A-CF8021A42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05391-F0DC-4BC4-AF75-D94CE9538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B48B7-8A76-4841-971E-CD651C3CE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0194A-1EE8-41E7-A356-89287B09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5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7184-5105-4A66-AD7A-9AAAB059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EB37E-6BF3-4FEF-A1F1-5E396A364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EC87C-5CE7-4E27-9FA7-710D65A38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A5F46-D2C8-460A-B45B-BDD06D1AE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66A60-8971-4A0D-933D-DEE799EE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3577-BFCD-491A-B626-CC0D9E18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98B4-D271-4682-B7BF-0898E8A7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B557D-8D27-41F5-A29D-A5A3788B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84C25-EC85-411B-8532-884DF7DEC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BE59D1-2BA3-458F-928E-C4D3E14B0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6AC94D-00CD-47DF-A024-466C411BAD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5DEF1-CB01-49AB-9897-16816E57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E0D82-465C-4D50-8CDC-A72AA58DC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AD6FF-9A19-41F7-8395-4D112200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5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D0C7-B5DF-446F-9CEC-F7E941BDE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74B36-B7B4-48D8-974F-0949BD60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F56D4-C7D7-4DD6-92F6-3DA5BE7B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B73F2-66AF-42F4-AD37-96A7CB89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8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5723C-9A93-4401-B6BA-B6556788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BF476-C6F2-4F75-9697-59559642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9F148-BDBD-425C-8ECC-D4EC395E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6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F5B3-0FD5-42F0-9C4A-B024E8F9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F9396-EDF4-43A6-9337-F4C1B4DB1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F6021-C715-45D3-9FB9-019323FEC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08F0D-7F04-41D8-9717-B3A73D418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B0A03-6EA2-4A90-A9BA-2144B51C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23155-445C-493F-A8B2-CAA1CAB1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9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82C7-A8F1-45F6-B276-9F1098D2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773CD3-A51A-447A-BC72-0384A7EA3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19E87-5392-4147-BA3C-B57621887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2DDDC-7A8B-4D5D-B88A-9BCEE99F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8EDEE-96DC-4BDF-92C0-8A737E2D1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CFEF6-027F-4A60-A972-48366227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2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5C8AD3-77AD-441D-8BE1-FDB8CF75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251EA-2F44-49EE-BAD0-718984FC7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24DB-CD71-467E-A832-870D1EB7C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220DD-551D-4701-957F-EB92F3985603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4FF10-3690-4E2B-B745-7D256FA60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38B70-A79A-49EF-862F-76981F7D9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3E92F-7846-432B-A368-C9BB4B4DA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7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D82956F-9854-49FC-9FC6-08B2FEE191C9}"/>
              </a:ext>
            </a:extLst>
          </p:cNvPr>
          <p:cNvGrpSpPr/>
          <p:nvPr/>
        </p:nvGrpSpPr>
        <p:grpSpPr>
          <a:xfrm>
            <a:off x="-9522" y="-11065"/>
            <a:ext cx="12217396" cy="6877592"/>
            <a:chOff x="-9522" y="-11065"/>
            <a:chExt cx="12217396" cy="68775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E507DE-63FB-410C-BCDD-D92F14AD1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3" name="Picture 4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87ACE219-C2EB-42BB-B10E-CB40B7B2B2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1" t="15160" r="28854"/>
            <a:stretch/>
          </p:blipFill>
          <p:spPr>
            <a:xfrm>
              <a:off x="15874" y="1041289"/>
              <a:ext cx="4800600" cy="5818345"/>
            </a:xfrm>
            <a:prstGeom prst="rect">
              <a:avLst/>
            </a:prstGeom>
          </p:spPr>
        </p:pic>
        <p:pic>
          <p:nvPicPr>
            <p:cNvPr id="45" name="Picture 4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4EA9782-99B1-476D-8FD0-C9B0103DD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38" t="15184" r="29479"/>
            <a:stretch/>
          </p:blipFill>
          <p:spPr>
            <a:xfrm>
              <a:off x="2555874" y="1033671"/>
              <a:ext cx="4216400" cy="5816712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2458E0-0B0B-4507-9BC8-770EB9714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83" r="39505"/>
            <a:stretch/>
          </p:blipFill>
          <p:spPr>
            <a:xfrm>
              <a:off x="4790279" y="1039479"/>
              <a:ext cx="7375528" cy="582360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2E71A0-D1EE-48A8-AE0D-8DFA8666DBFE}"/>
                </a:ext>
              </a:extLst>
            </p:cNvPr>
            <p:cNvSpPr/>
            <p:nvPr/>
          </p:nvSpPr>
          <p:spPr>
            <a:xfrm>
              <a:off x="-4761" y="1504"/>
              <a:ext cx="12192000" cy="105426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CDC21-DE0E-4C34-AD35-67D6DBFDC5D9}"/>
                </a:ext>
              </a:extLst>
            </p:cNvPr>
            <p:cNvSpPr/>
            <p:nvPr/>
          </p:nvSpPr>
          <p:spPr>
            <a:xfrm>
              <a:off x="0" y="1048508"/>
              <a:ext cx="6896100" cy="5818019"/>
            </a:xfrm>
            <a:prstGeom prst="rect">
              <a:avLst/>
            </a:prstGeom>
            <a:gradFill flip="none" rotWithShape="1">
              <a:gsLst>
                <a:gs pos="32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C57B63-A6B1-4854-81E2-A721FA7EE8CB}"/>
                </a:ext>
              </a:extLst>
            </p:cNvPr>
            <p:cNvSpPr txBox="1"/>
            <p:nvPr/>
          </p:nvSpPr>
          <p:spPr>
            <a:xfrm>
              <a:off x="62865" y="1106507"/>
              <a:ext cx="288353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Build Historical Ships from Japan, US, and UK.</a:t>
              </a:r>
            </a:p>
            <a:p>
              <a:endParaRPr lang="en-US" sz="2800" dirty="0">
                <a:solidFill>
                  <a:schemeClr val="bg1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DBC9E3-C234-4699-A5E6-EE7AD4BFEBDE}"/>
                </a:ext>
              </a:extLst>
            </p:cNvPr>
            <p:cNvSpPr txBox="1"/>
            <p:nvPr/>
          </p:nvSpPr>
          <p:spPr>
            <a:xfrm>
              <a:off x="62864" y="3688810"/>
              <a:ext cx="298513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The AI has been updated to build historical navies using these focuses</a:t>
              </a:r>
            </a:p>
          </p:txBody>
        </p:sp>
        <p:pic>
          <p:nvPicPr>
            <p:cNvPr id="22" name="Picture 21" descr="A picture containing stone, tiled&#10;&#10;Description automatically generated">
              <a:extLst>
                <a:ext uri="{FF2B5EF4-FFF2-40B4-BE49-F238E27FC236}">
                  <a16:creationId xmlns:a16="http://schemas.microsoft.com/office/drawing/2014/main" id="{809F1958-4B39-4378-BF8A-CFD6B378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349" b="9247"/>
            <a:stretch/>
          </p:blipFill>
          <p:spPr>
            <a:xfrm>
              <a:off x="-4761" y="-1549"/>
              <a:ext cx="12187236" cy="104283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B9D5A8-8800-46C5-917F-E1F7BEF7EAE4}"/>
                </a:ext>
              </a:extLst>
            </p:cNvPr>
            <p:cNvSpPr txBox="1"/>
            <p:nvPr/>
          </p:nvSpPr>
          <p:spPr>
            <a:xfrm>
              <a:off x="2873819" y="21524"/>
              <a:ext cx="73636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ernard MT Condensed" panose="02050806060905020404" pitchFamily="18" charset="0"/>
                </a:rPr>
                <a:t>Historical Naval Focuses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96F715-A4EE-4D32-A822-E8BB624EB9E7}"/>
                </a:ext>
              </a:extLst>
            </p:cNvPr>
            <p:cNvSpPr/>
            <p:nvPr/>
          </p:nvSpPr>
          <p:spPr>
            <a:xfrm rot="5400000">
              <a:off x="5925465" y="-5946052"/>
              <a:ext cx="293451" cy="1216342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D1ED98-E8E8-4D9D-A83A-8739E808C62E}"/>
                </a:ext>
              </a:extLst>
            </p:cNvPr>
            <p:cNvSpPr/>
            <p:nvPr/>
          </p:nvSpPr>
          <p:spPr>
            <a:xfrm rot="16200000">
              <a:off x="5938500" y="-5168403"/>
              <a:ext cx="286426" cy="1216342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9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Icon&#10;&#10;Description automatically generated">
              <a:extLst>
                <a:ext uri="{FF2B5EF4-FFF2-40B4-BE49-F238E27FC236}">
                  <a16:creationId xmlns:a16="http://schemas.microsoft.com/office/drawing/2014/main" id="{73B5C35A-33EB-417A-8C8B-132798E4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555" y="5775875"/>
              <a:ext cx="1799432" cy="1082942"/>
            </a:xfrm>
            <a:prstGeom prst="rect">
              <a:avLst/>
            </a:prstGeom>
          </p:spPr>
        </p:pic>
        <p:pic>
          <p:nvPicPr>
            <p:cNvPr id="51" name="Picture 50" descr="Logo, company name&#10;&#10;Description automatically generated">
              <a:extLst>
                <a:ext uri="{FF2B5EF4-FFF2-40B4-BE49-F238E27FC236}">
                  <a16:creationId xmlns:a16="http://schemas.microsoft.com/office/drawing/2014/main" id="{7BCCB6DA-E27B-4D3D-B173-E5C593F4F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9935" y="5784309"/>
              <a:ext cx="1937508" cy="1068407"/>
            </a:xfrm>
            <a:prstGeom prst="rect">
              <a:avLst/>
            </a:prstGeom>
          </p:spPr>
        </p:pic>
        <p:pic>
          <p:nvPicPr>
            <p:cNvPr id="53" name="Picture 52" descr="Background pattern&#10;&#10;Description automatically generated">
              <a:extLst>
                <a:ext uri="{FF2B5EF4-FFF2-40B4-BE49-F238E27FC236}">
                  <a16:creationId xmlns:a16="http://schemas.microsoft.com/office/drawing/2014/main" id="{009A2FC2-627E-4E1C-AE50-122EA9717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3"/>
            <a:stretch/>
          </p:blipFill>
          <p:spPr>
            <a:xfrm>
              <a:off x="10270365" y="5775216"/>
              <a:ext cx="1937509" cy="107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77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20E7B5-2FAF-4A14-8E30-D8C57C044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11" y="624114"/>
            <a:ext cx="2101214" cy="1050607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C6B37D7-21B6-493D-8133-BC1790411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9" y="1674721"/>
            <a:ext cx="2101215" cy="105727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DF40844-EBAF-4673-B3F0-3CAABF649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28" y="624114"/>
            <a:ext cx="1624413" cy="1082942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D59C490-D73A-4E93-9842-80EBC4D0BA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"/>
          <a:stretch/>
        </p:blipFill>
        <p:spPr>
          <a:xfrm>
            <a:off x="3654428" y="1914416"/>
            <a:ext cx="1937509" cy="107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33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27</Words>
  <Application>Microsoft Office PowerPoint</Application>
  <PresentationFormat>Widescreen</PresentationFormat>
  <Paragraphs>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Bernard MT Condensed</vt:lpstr>
      <vt:lpstr>Calibri</vt:lpstr>
      <vt:lpstr>Calibri Light</vt:lpstr>
      <vt:lpstr>Lucida Console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Walter Barratt Rankin</dc:creator>
  <cp:lastModifiedBy>James Walter Barratt Rankin</cp:lastModifiedBy>
  <cp:revision>11</cp:revision>
  <dcterms:created xsi:type="dcterms:W3CDTF">2021-03-06T01:07:39Z</dcterms:created>
  <dcterms:modified xsi:type="dcterms:W3CDTF">2021-03-06T04:40:31Z</dcterms:modified>
</cp:coreProperties>
</file>